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74" r:id="rId10"/>
    <p:sldId id="263" r:id="rId11"/>
    <p:sldId id="264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8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Центр конструирования в ДОУ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6572296" cy="624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57950" y="557214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МБДОУ ЦРР –детский сад №31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Лего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- конструкторы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22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857364"/>
            <a:ext cx="4953035" cy="3714776"/>
          </a:xfrm>
        </p:spPr>
      </p:pic>
      <p:pic>
        <p:nvPicPr>
          <p:cNvPr id="8" name="Содержимое 7" descr="130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Настольные пластмассовые конструкторы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26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828" y="2143116"/>
            <a:ext cx="4572033" cy="3429024"/>
          </a:xfrm>
        </p:spPr>
      </p:pic>
      <p:pic>
        <p:nvPicPr>
          <p:cNvPr id="8" name="Содержимое 7" descr="127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6248" y="2229644"/>
            <a:ext cx="4400552" cy="3300414"/>
          </a:xfrm>
        </p:spPr>
      </p:pic>
      <p:pic>
        <p:nvPicPr>
          <p:cNvPr id="9" name="Рисунок 8" descr="паровоз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35769"/>
            <a:ext cx="9144000" cy="1922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642918"/>
            <a:ext cx="7239019" cy="5429264"/>
          </a:xfrm>
          <a:prstGeom prst="rect">
            <a:avLst/>
          </a:prstGeom>
        </p:spPr>
      </p:pic>
      <p:pic>
        <p:nvPicPr>
          <p:cNvPr id="4" name="Рисунок 3" descr="570057guwilak9k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5000636"/>
            <a:ext cx="2722156" cy="862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0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5177915" cy="3883436"/>
          </a:xfrm>
        </p:spPr>
      </p:pic>
      <p:pic>
        <p:nvPicPr>
          <p:cNvPr id="7" name="Содержимое 6" descr="128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71934" y="2857496"/>
            <a:ext cx="4757742" cy="3568307"/>
          </a:xfrm>
        </p:spPr>
      </p:pic>
      <p:pic>
        <p:nvPicPr>
          <p:cNvPr id="8" name="Рисунок 7" descr="23948018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4786322"/>
            <a:ext cx="1435031" cy="1603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Магнитные конструкторы</a:t>
            </a:r>
            <a:endParaRPr lang="ru-RU" dirty="0"/>
          </a:p>
        </p:txBody>
      </p:sp>
      <p:pic>
        <p:nvPicPr>
          <p:cNvPr id="7" name="Содержимое 6" descr="11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487" y="1785926"/>
            <a:ext cx="5143536" cy="3857652"/>
          </a:xfrm>
        </p:spPr>
      </p:pic>
      <p:pic>
        <p:nvPicPr>
          <p:cNvPr id="8" name="Содержимое 7" descr="131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Фигуры для обыгрывания построек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17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214554"/>
            <a:ext cx="4932915" cy="3699686"/>
          </a:xfrm>
        </p:spPr>
      </p:pic>
      <p:pic>
        <p:nvPicPr>
          <p:cNvPr id="8" name="Содержимое 7" descr="113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14810" y="2285992"/>
            <a:ext cx="4786314" cy="35897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Схемы-образцы построек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16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2357430"/>
            <a:ext cx="4551912" cy="3413934"/>
          </a:xfrm>
        </p:spPr>
      </p:pic>
      <p:pic>
        <p:nvPicPr>
          <p:cNvPr id="8" name="Содержимое 7" descr="121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71934" y="2229644"/>
            <a:ext cx="4932914" cy="3699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Организация центра конструирования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1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910786"/>
            <a:ext cx="7715304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785794"/>
            <a:ext cx="7572396" cy="5679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пасибо!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884"/>
            <a:ext cx="9144000" cy="1922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62261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u="sng" dirty="0" smtClean="0">
                <a:solidFill>
                  <a:schemeClr val="tx2">
                    <a:lumMod val="50000"/>
                  </a:schemeClr>
                </a:solidFill>
              </a:rPr>
              <a:t>Конструирование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-важнейший       для дошкольника вид продуктивной деятельности по моделированию как реально существующих , так и придуманных самими детьми объектов. </a:t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Типы конструирования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2000240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Техническое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2000240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Художественное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714612" y="1214422"/>
            <a:ext cx="57150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57884" y="1214422"/>
            <a:ext cx="57150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786050" y="2643182"/>
            <a:ext cx="57150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929322" y="2643182"/>
            <a:ext cx="57150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71538" y="3571876"/>
            <a:ext cx="3500462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Конструирование из разного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строительного материала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3571876"/>
            <a:ext cx="385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Конструирование из бумаги, природного и бросового материала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4" name="Picture 6" descr="http://m.uraldaily.ru/sites/default/files/1281754168_toy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5121961"/>
            <a:ext cx="1857388" cy="1736039"/>
          </a:xfrm>
          <a:prstGeom prst="rect">
            <a:avLst/>
          </a:prstGeom>
          <a:noFill/>
        </p:spPr>
      </p:pic>
      <p:pic>
        <p:nvPicPr>
          <p:cNvPr id="2056" name="Picture 8" descr="http://img.babyblog.ru/e/b/4/eb45495fb0956c931f5f6468d8e83f4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5429240"/>
            <a:ext cx="1928826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Виды конструкторов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5784" y="1785926"/>
            <a:ext cx="5572164" cy="39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51108" y="1904601"/>
            <a:ext cx="5035800" cy="366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Напольный конструктор из дерева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142984"/>
            <a:ext cx="7215206" cy="5411404"/>
          </a:xfrm>
          <a:prstGeom prst="rect">
            <a:avLst/>
          </a:prstGeom>
        </p:spPr>
      </p:pic>
      <p:pic>
        <p:nvPicPr>
          <p:cNvPr id="6" name="Рисунок 5" descr="aniv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3" y="571480"/>
            <a:ext cx="1768466" cy="3214710"/>
          </a:xfrm>
          <a:prstGeom prst="rect">
            <a:avLst/>
          </a:prstGeom>
        </p:spPr>
      </p:pic>
      <p:pic>
        <p:nvPicPr>
          <p:cNvPr id="8" name="Рисунок 7" descr="aniv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34"/>
            <a:ext cx="1775120" cy="2928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55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Напольный конструктор мягких модулей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1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85860"/>
            <a:ext cx="7215238" cy="541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Конструкторы разного размера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из дерева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 descr="1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142984"/>
            <a:ext cx="7215206" cy="5411405"/>
          </a:xfrm>
          <a:prstGeom prst="rect">
            <a:avLst/>
          </a:prstGeom>
        </p:spPr>
      </p:pic>
      <p:pic>
        <p:nvPicPr>
          <p:cNvPr id="12" name="Рисунок 11" descr="0_7df00_3bdfe24c_ori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4500570"/>
            <a:ext cx="1785950" cy="1649618"/>
          </a:xfrm>
          <a:prstGeom prst="rect">
            <a:avLst/>
          </a:prstGeom>
        </p:spPr>
      </p:pic>
      <p:pic>
        <p:nvPicPr>
          <p:cNvPr id="13" name="Рисунок 12" descr="0_7df00_3bdfe24c_ori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428736"/>
            <a:ext cx="1785950" cy="1649618"/>
          </a:xfrm>
          <a:prstGeom prst="rect">
            <a:avLst/>
          </a:prstGeom>
        </p:spPr>
      </p:pic>
      <p:pic>
        <p:nvPicPr>
          <p:cNvPr id="14" name="Рисунок 13" descr="0_7df00_3bdfe24c_ori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3857628"/>
            <a:ext cx="1785950" cy="1649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785794"/>
            <a:ext cx="6858016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Дары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Фрёбеля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Home\Desktop\DSCN27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455</TotalTime>
  <Words>83</Words>
  <PresentationFormat>Экран (4:3)</PresentationFormat>
  <Paragraphs>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Центр конструирования в ДОУ</vt:lpstr>
      <vt:lpstr> Конструирование -важнейший       для дошкольника вид продуктивной деятельности по моделированию как реально существующих , так и придуманных самими детьми объектов.  </vt:lpstr>
      <vt:lpstr>Типы конструирования</vt:lpstr>
      <vt:lpstr>Виды конструкторов</vt:lpstr>
      <vt:lpstr>Напольный конструктор из дерева</vt:lpstr>
      <vt:lpstr>Напольный конструктор мягких модулей</vt:lpstr>
      <vt:lpstr>Конструкторы разного размера из дерева</vt:lpstr>
      <vt:lpstr>Слайд 8</vt:lpstr>
      <vt:lpstr>Дары Фрёбеля</vt:lpstr>
      <vt:lpstr>Лего - конструкторы</vt:lpstr>
      <vt:lpstr>Настольные пластмассовые конструкторы</vt:lpstr>
      <vt:lpstr>Слайд 12</vt:lpstr>
      <vt:lpstr>Слайд 13</vt:lpstr>
      <vt:lpstr>Магнитные конструкторы</vt:lpstr>
      <vt:lpstr>Фигуры для обыгрывания построек</vt:lpstr>
      <vt:lpstr>Схемы-образцы построек</vt:lpstr>
      <vt:lpstr>Организация центра конструирования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конструирования в ДОУ</dc:title>
  <dc:creator>Home</dc:creator>
  <cp:lastModifiedBy>Home</cp:lastModifiedBy>
  <cp:revision>47</cp:revision>
  <dcterms:created xsi:type="dcterms:W3CDTF">2016-02-06T15:53:42Z</dcterms:created>
  <dcterms:modified xsi:type="dcterms:W3CDTF">2016-02-24T14:19:49Z</dcterms:modified>
</cp:coreProperties>
</file>