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299" r:id="rId3"/>
    <p:sldId id="301" r:id="rId4"/>
    <p:sldId id="280" r:id="rId5"/>
    <p:sldId id="295" r:id="rId6"/>
    <p:sldId id="282" r:id="rId7"/>
    <p:sldId id="296" r:id="rId8"/>
    <p:sldId id="284" r:id="rId9"/>
    <p:sldId id="297" r:id="rId10"/>
    <p:sldId id="286" r:id="rId11"/>
    <p:sldId id="287" r:id="rId12"/>
    <p:sldId id="288" r:id="rId13"/>
    <p:sldId id="298" r:id="rId14"/>
    <p:sldId id="303" r:id="rId15"/>
    <p:sldId id="290" r:id="rId16"/>
    <p:sldId id="305" r:id="rId17"/>
    <p:sldId id="293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315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DF58B0-C86B-4051-ACA7-DF4CE4DEDFAD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45F3B9-89D1-460C-818E-097F02227D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7;&#1085;&#1086;&#1090;\5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F:\&#1077;&#1085;&#1086;&#1090;\&#1079;&#1074;&#1091;&#1082;%20&#1073;&#1091;&#1073;&#1085;&#1072;.mp3" TargetMode="External"/><Relationship Id="rId1" Type="http://schemas.openxmlformats.org/officeDocument/2006/relationships/audio" Target="file:///F:\&#1077;&#1085;&#1086;&#1090;\7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7;&#1085;&#1086;&#1090;\Zvuki_barabana_-_zvuk_(iPlayer.fm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7;&#1085;&#1086;&#1090;\8.mp3" TargetMode="Externa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013\Desktop\&#1077;&#1085;&#1086;&#1090;\9.mp3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7;&#1085;&#1086;&#1090;\wmv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7;&#1085;&#1086;&#1090;\1.mp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file:///F:\&#1077;&#1085;&#1086;&#1090;\Prokofev_-_Marsh_iz_opery_Lyubov_k_Tryom_Apelsinam%20(mp3cut.net)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F:\&#1077;&#1085;&#1086;&#1090;\&#1044;&#1077;&#1090;&#1089;&#1082;&#1072;&#1103;%20&#1087;&#1077;&#1089;&#1077;&#1085;&#1082;&#1072;%20&#8211;%20&#1054;&#1090;%20&#1091;&#1083;&#1099;&#1073;&#1082;&#1080;%20&#1089;&#1090;&#1072;&#1085;&#1077;&#1090;%20&#1074;&#1089;&#1077;&#1084;%20&#1089;&#1074;&#1077;&#1090;&#1083;&#1077;&#1081;%20(mp3cut.net).mp3" TargetMode="External"/><Relationship Id="rId1" Type="http://schemas.openxmlformats.org/officeDocument/2006/relationships/audio" Target="file:///F:\&#1077;&#1085;&#1086;&#1090;\2.mp3" TargetMode="Externa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file:///F:\&#1077;&#1085;&#1086;&#1090;\Suvorova_-_06_Veselye_pary_Shtraus_muzofon.com%20(mp3cut.net).mp3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7;&#1085;&#1086;&#1090;\3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7;&#1085;&#1086;&#1090;\4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164288" cy="3168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Тема: </a:t>
            </a:r>
            <a:r>
              <a:rPr lang="ru-RU" sz="3200" b="1" dirty="0" smtClean="0"/>
              <a:t>«Поделись улыбкою своей»</a:t>
            </a:r>
            <a:endParaRPr lang="ru-RU" sz="3200" b="1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r"/>
            <a:r>
              <a:rPr lang="ru-RU" sz="2800" dirty="0" err="1" smtClean="0"/>
              <a:t>Феллер</a:t>
            </a:r>
            <a:r>
              <a:rPr lang="ru-RU" sz="2800" dirty="0" smtClean="0"/>
              <a:t> Е.И.,</a:t>
            </a:r>
          </a:p>
          <a:p>
            <a:pPr algn="r"/>
            <a:r>
              <a:rPr lang="ru-RU" sz="2800" dirty="0"/>
              <a:t>м</a:t>
            </a:r>
            <a:r>
              <a:rPr lang="ru-RU" sz="2800" dirty="0" smtClean="0"/>
              <a:t>узыкальный руководитель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>Непосредственно образовательная деятельность «Музыка»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393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379" y="3445387"/>
            <a:ext cx="2428179" cy="346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558" y="3445387"/>
            <a:ext cx="2384794" cy="34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889" y="3463846"/>
            <a:ext cx="2213268" cy="346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53" y="3444392"/>
            <a:ext cx="2203648" cy="348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889" y="0"/>
            <a:ext cx="9229889" cy="3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3500438"/>
            <a:ext cx="857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3500438"/>
            <a:ext cx="853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6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61206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Содержимое 3" descr="orig_60caa42b7dd3c7de5757e2dfb1e4b429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91680" y="1052736"/>
            <a:ext cx="5472608" cy="5472608"/>
          </a:xfrm>
          <a:prstGeom prst="rect">
            <a:avLst/>
          </a:prstGeom>
        </p:spPr>
      </p:pic>
      <p:pic>
        <p:nvPicPr>
          <p:cNvPr id="5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44164" y="714356"/>
            <a:ext cx="1173201" cy="1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7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656" y="3411126"/>
            <a:ext cx="2451841" cy="34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415948"/>
            <a:ext cx="2301421" cy="34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149" y="3446578"/>
            <a:ext cx="2264507" cy="34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3846"/>
            <a:ext cx="2295525" cy="33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61555" y="3500438"/>
            <a:ext cx="853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572660" y="357166"/>
            <a:ext cx="693741" cy="693741"/>
          </a:xfrm>
          <a:prstGeom prst="rect">
            <a:avLst/>
          </a:prstGeom>
        </p:spPr>
      </p:pic>
      <p:pic>
        <p:nvPicPr>
          <p:cNvPr id="8" name="Содержимое 3" descr="1244954533_7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1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музыкальный вопрос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1916832"/>
            <a:ext cx="1762125" cy="2990850"/>
          </a:xfrm>
          <a:prstGeom prst="rect">
            <a:avLst/>
          </a:prstGeom>
        </p:spPr>
      </p:pic>
      <p:pic>
        <p:nvPicPr>
          <p:cNvPr id="10" name="Рисунок 9" descr="саксофо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980728"/>
            <a:ext cx="2222376" cy="2222376"/>
          </a:xfrm>
          <a:prstGeom prst="rect">
            <a:avLst/>
          </a:prstGeom>
        </p:spPr>
      </p:pic>
      <p:pic>
        <p:nvPicPr>
          <p:cNvPr id="11" name="Рисунок 10" descr="бубен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2996952"/>
            <a:ext cx="1779143" cy="1790333"/>
          </a:xfrm>
          <a:prstGeom prst="rect">
            <a:avLst/>
          </a:prstGeom>
        </p:spPr>
      </p:pic>
      <p:pic>
        <p:nvPicPr>
          <p:cNvPr id="12" name="Рисунок 11" descr="аккордеон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81070">
            <a:off x="4499992" y="4365104"/>
            <a:ext cx="2131445" cy="1723806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38129" y="6104691"/>
            <a:ext cx="1357624" cy="73102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звук буб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429784" y="1500174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5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244954533_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1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музыкальный вопрос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16832"/>
            <a:ext cx="1762125" cy="2990850"/>
          </a:xfrm>
          <a:prstGeom prst="rect">
            <a:avLst/>
          </a:prstGeom>
        </p:spPr>
      </p:pic>
      <p:pic>
        <p:nvPicPr>
          <p:cNvPr id="4" name="Рисунок 3" descr="бараба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1798669" cy="1770565"/>
          </a:xfrm>
          <a:prstGeom prst="rect">
            <a:avLst/>
          </a:prstGeom>
        </p:spPr>
      </p:pic>
      <p:pic>
        <p:nvPicPr>
          <p:cNvPr id="5" name="Рисунок 4" descr="ложк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7784">
            <a:off x="6868282" y="3208054"/>
            <a:ext cx="1020878" cy="1843563"/>
          </a:xfrm>
          <a:prstGeom prst="rect">
            <a:avLst/>
          </a:prstGeom>
        </p:spPr>
      </p:pic>
      <p:pic>
        <p:nvPicPr>
          <p:cNvPr id="6" name="Рисунок 5" descr="ксилоф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03100">
            <a:off x="4348669" y="4406531"/>
            <a:ext cx="2415985" cy="140127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39845" y="6159802"/>
            <a:ext cx="1296651" cy="69819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uki_barabana_-_zvu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215602" y="571480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579" y="3463845"/>
            <a:ext cx="2301421" cy="34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738" y="3408532"/>
            <a:ext cx="2451841" cy="34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712" y="3463845"/>
            <a:ext cx="4854219" cy="34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712" y="0"/>
            <a:ext cx="9228711" cy="3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715536" y="1214422"/>
            <a:ext cx="908055" cy="908055"/>
          </a:xfrm>
          <a:prstGeom prst="rect">
            <a:avLst/>
          </a:prstGeom>
        </p:spPr>
      </p:pic>
      <p:pic>
        <p:nvPicPr>
          <p:cNvPr id="3" name="Рисунок 2" descr="di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8286776" cy="42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7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СПИТАТЕЛЬ ГОДА\ПРЕЗЕНТАЦИЯ К ЗАН\картинка крошка ен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1746"/>
            <a:ext cx="9144000" cy="68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644098" y="0"/>
            <a:ext cx="1479559" cy="14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8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90" y="2564904"/>
            <a:ext cx="8352928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6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715536" y="500042"/>
            <a:ext cx="571504" cy="571504"/>
          </a:xfrm>
          <a:prstGeom prst="rect">
            <a:avLst/>
          </a:prstGeom>
        </p:spPr>
      </p:pic>
      <p:pic>
        <p:nvPicPr>
          <p:cNvPr id="1026" name="Picture 2" descr="D:\ВОСПИТАТЕЛЬ ГОДА\ПРЕЗЕНТАЦИЯ К ЗАН\КАРТИНКИ ПРЕЗ\КРОШКА ЕН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31" y="3476171"/>
            <a:ext cx="2384794" cy="3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03230" cy="34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396" y="3526460"/>
            <a:ext cx="2336430" cy="33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2049174" cy="35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30" y="1"/>
            <a:ext cx="2384794" cy="35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98" y="1"/>
            <a:ext cx="2306802" cy="352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826" y="3501269"/>
            <a:ext cx="2049174" cy="33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6171"/>
            <a:ext cx="2403229" cy="3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0"/>
            <a:ext cx="13572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1555" y="0"/>
            <a:ext cx="1138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0"/>
            <a:ext cx="1071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3" y="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3500438"/>
            <a:ext cx="857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1555" y="3500438"/>
            <a:ext cx="853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3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ОСПИТАТЕЛЬ ГОДА\ПРЕЗЕНТАЦИЯ К ЗАН\КАРТИНКИ ПРЕЗ\песня танец марш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9144000" cy="37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715536" y="0"/>
            <a:ext cx="1071546" cy="1071546"/>
          </a:xfrm>
          <a:prstGeom prst="rect">
            <a:avLst/>
          </a:prstGeom>
        </p:spPr>
      </p:pic>
      <p:pic>
        <p:nvPicPr>
          <p:cNvPr id="10" name="Детская песенка – От улыбки станет всем светлей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0572792" y="214290"/>
            <a:ext cx="928694" cy="9286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61555" y="50004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00042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571480"/>
            <a:ext cx="1857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rokofev_-_Marsh_iz_opery_Lyubov_k_Tryom_Apelsinam (mp3cut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9358346" y="1714488"/>
            <a:ext cx="1285884" cy="1285884"/>
          </a:xfrm>
          <a:prstGeom prst="rect">
            <a:avLst/>
          </a:prstGeom>
        </p:spPr>
      </p:pic>
      <p:pic>
        <p:nvPicPr>
          <p:cNvPr id="19" name="Suvorova_-_06_Veselye_pary_Shtraus_muzofon.com (mp3cut.net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9358346" y="3214686"/>
            <a:ext cx="1285884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1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7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98" y="1"/>
            <a:ext cx="2306802" cy="352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2049174" cy="35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31" y="3419248"/>
            <a:ext cx="2384794" cy="35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6171"/>
            <a:ext cx="2403229" cy="3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396" y="3526460"/>
            <a:ext cx="2336430" cy="33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826" y="3501269"/>
            <a:ext cx="2049174" cy="33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788025" cy="3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86313" y="0"/>
            <a:ext cx="1071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3" y="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3500438"/>
            <a:ext cx="857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1555" y="3500438"/>
            <a:ext cx="853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ОСПИТАТЕЛЬ ГОДА\ПРЕЗЕНТАЦИЯ К ЗАН\Огур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728"/>
            <a:ext cx="8532441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644098" y="285728"/>
            <a:ext cx="1050931" cy="1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6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98" y="3612140"/>
            <a:ext cx="2306802" cy="32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98" y="1"/>
            <a:ext cx="2306802" cy="36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67" y="3612140"/>
            <a:ext cx="2384794" cy="32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6171"/>
            <a:ext cx="2403229" cy="3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7198" cy="36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730" y="3665283"/>
            <a:ext cx="2195737" cy="31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500438"/>
            <a:ext cx="857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3" y="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1555" y="3500438"/>
            <a:ext cx="853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3" y="3500438"/>
            <a:ext cx="85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ОСПИТАТЕЛЬ ГОДА\ПРЕЗЕНТАЦИЯ К ЗАН\весёл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938"/>
            <a:ext cx="4548369" cy="47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ОСПИТАТЕЛЬ ГОДА\ПРЕЗЕНТАЦИЯ К ЗАН\груст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616" y="2258616"/>
            <a:ext cx="4599384" cy="45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501222" y="0"/>
            <a:ext cx="1408121" cy="14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7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531</TotalTime>
  <Words>53</Words>
  <Application>Microsoft Office PowerPoint</Application>
  <PresentationFormat>Экран (4:3)</PresentationFormat>
  <Paragraphs>38</Paragraphs>
  <Slides>18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Непосредственно образовательная деятельность «Музыка»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2013</cp:lastModifiedBy>
  <cp:revision>59</cp:revision>
  <dcterms:created xsi:type="dcterms:W3CDTF">2016-02-17T09:08:52Z</dcterms:created>
  <dcterms:modified xsi:type="dcterms:W3CDTF">2016-02-22T06:12:43Z</dcterms:modified>
</cp:coreProperties>
</file>